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936000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3142080"/>
            <a:ext cx="936000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299920" y="122400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314208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299920" y="314208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301356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668760" y="1224000"/>
            <a:ext cx="301356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833160" y="1224000"/>
            <a:ext cx="301356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3142080"/>
            <a:ext cx="301356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668760" y="3142080"/>
            <a:ext cx="301356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833160" y="3142080"/>
            <a:ext cx="301356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224000"/>
            <a:ext cx="9360000" cy="367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9360000" cy="367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4567320" cy="367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299920" y="1224000"/>
            <a:ext cx="4567320" cy="367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362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299920" y="1224000"/>
            <a:ext cx="4567320" cy="367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314208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4567320" cy="367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299920" y="122400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299920" y="314208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299920" y="1224000"/>
            <a:ext cx="456732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3142080"/>
            <a:ext cx="9360000" cy="1751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0"/>
            <a:ext cx="10080000" cy="1152000"/>
          </a:xfrm>
          <a:prstGeom prst="rect">
            <a:avLst/>
          </a:prstGeom>
          <a:gradFill rotWithShape="0">
            <a:gsLst>
              <a:gs pos="85000">
                <a:srgbClr val="f7ec74"/>
              </a:gs>
              <a:gs pos="100000">
                <a:srgbClr val="ffffd9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8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000" spc="-1" strike="noStrike">
                <a:latin typeface="Arial"/>
              </a:rPr>
              <a:t>Click to </a:t>
            </a:r>
            <a:r>
              <a:rPr b="0" lang="en-US" sz="3600" spc="-1" strike="noStrike">
                <a:latin typeface="Arial"/>
              </a:rPr>
              <a:t>edit</a:t>
            </a:r>
            <a:r>
              <a:rPr b="0" lang="en-US" sz="4000" spc="-1" strike="noStrike">
                <a:latin typeface="Arial"/>
              </a:rPr>
              <a:t> the title text format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224000"/>
            <a:ext cx="9360000" cy="367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6696000" y="518400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WISArD collaboration meeting</a:t>
            </a:r>
            <a:endParaRPr b="0" lang="en-US" sz="1400" spc="-1" strike="noStrike">
              <a:latin typeface="Times New Roman"/>
            </a:endParaRPr>
          </a:p>
          <a:p>
            <a:pPr algn="r"/>
            <a:r>
              <a:rPr b="0" lang="en-US" sz="1400" spc="-1" strike="noStrike">
                <a:latin typeface="Times New Roman"/>
              </a:rPr>
              <a:t>22th March 2021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3024000" y="518400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5EE8C35B-CAA0-44F0-A2AC-B746047BAC2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"/>
          <p:cNvSpPr/>
          <p:nvPr/>
        </p:nvSpPr>
        <p:spPr>
          <a:xfrm>
            <a:off x="0" y="0"/>
            <a:ext cx="10080000" cy="1172520"/>
          </a:xfrm>
          <a:prstGeom prst="rect">
            <a:avLst/>
          </a:prstGeom>
          <a:gradFill rotWithShape="0">
            <a:gsLst>
              <a:gs pos="85000">
                <a:srgbClr val="f7ec74"/>
              </a:gs>
              <a:gs pos="100000">
                <a:srgbClr val="ffffd9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"/>
          <p:cNvSpPr txBox="1"/>
          <p:nvPr/>
        </p:nvSpPr>
        <p:spPr>
          <a:xfrm>
            <a:off x="504000" y="-69840"/>
            <a:ext cx="9071640" cy="14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Silicon tests update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504000" y="1224000"/>
            <a:ext cx="9360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200" spc="-1" strike="noStrike">
                <a:latin typeface="Arial"/>
              </a:rPr>
              <a:t>Marcin Pomorski</a:t>
            </a:r>
            <a:endParaRPr b="0" lang="en-US" sz="3200" spc="-1" strike="noStrike">
              <a:latin typeface="Arial"/>
            </a:endParaRPr>
          </a:p>
          <a:p>
            <a:pPr algn="ctr"/>
            <a:r>
              <a:rPr b="0" lang="en-US" sz="2600" spc="-1" strike="noStrike">
                <a:latin typeface="Arial"/>
              </a:rPr>
              <a:t>CENBG, IN2P3, CNRS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72000" y="4387680"/>
            <a:ext cx="3619080" cy="122832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2" descr=""/>
          <p:cNvPicPr/>
          <p:nvPr/>
        </p:nvPicPr>
        <p:blipFill>
          <a:blip r:embed="rId2"/>
          <a:stretch/>
        </p:blipFill>
        <p:spPr>
          <a:xfrm>
            <a:off x="7425000" y="2808000"/>
            <a:ext cx="2655000" cy="271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Resolution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9" name=""/>
          <p:cNvSpPr txBox="1"/>
          <p:nvPr/>
        </p:nvSpPr>
        <p:spPr>
          <a:xfrm>
            <a:off x="37080" y="1236600"/>
            <a:ext cx="399492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On average we observed thickness of 61 ± 4nm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This corresponds to shift of ~1 keV for protons in actual experiment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4005000" y="1296000"/>
            <a:ext cx="6069240" cy="4235760"/>
          </a:xfrm>
          <a:prstGeom prst="rect">
            <a:avLst/>
          </a:prstGeom>
          <a:ln w="0">
            <a:noFill/>
          </a:ln>
        </p:spPr>
      </p:pic>
      <p:sp>
        <p:nvSpPr>
          <p:cNvPr id="81" name=""/>
          <p:cNvSpPr txBox="1"/>
          <p:nvPr/>
        </p:nvSpPr>
        <p:spPr>
          <a:xfrm>
            <a:off x="6624000" y="1296000"/>
            <a:ext cx="1735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𝜎 </a:t>
            </a:r>
            <a:r>
              <a:rPr b="0" lang="en-US" sz="1800" spc="-1" strike="noStrike">
                <a:latin typeface="Arial"/>
              </a:rPr>
              <a:t>values in keV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Other news / ideas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504000" y="1224000"/>
            <a:ext cx="9360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We have two detectors now. Complete set (7 more detectors) to be ordered soon from MICRON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Temperature measurement in WISArD? (TC? Feedthrough?)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Coming up: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504000" y="1224000"/>
            <a:ext cx="9360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“</a:t>
            </a:r>
            <a:r>
              <a:rPr b="0" lang="en-US" sz="3200" spc="-1" strike="noStrike">
                <a:latin typeface="Arial"/>
              </a:rPr>
              <a:t>Fix” stepper motor problem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Test temperature dependence of detector and pre-amp separatly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Do AIFIRA test on all detectors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Outline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504000" y="1224000"/>
            <a:ext cx="9360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Detector adventures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New, larger chamber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Temperature drift of pre-amp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AIFIRA tests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"/>
          <p:cNvSpPr txBox="1"/>
          <p:nvPr/>
        </p:nvSpPr>
        <p:spPr>
          <a:xfrm>
            <a:off x="504000" y="22572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600" spc="-1" strike="noStrike">
                <a:latin typeface="Arial"/>
              </a:rPr>
              <a:t>Breaking, fixing, cleaning etc. of detector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0" y="1509840"/>
            <a:ext cx="10079640" cy="345816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/>
          <p:nvPr/>
        </p:nvSpPr>
        <p:spPr>
          <a:xfrm>
            <a:off x="5567760" y="3302280"/>
            <a:ext cx="360000" cy="288000"/>
          </a:xfrm>
          <a:prstGeom prst="ellipse">
            <a:avLst/>
          </a:prstGeom>
          <a:noFill/>
          <a:ln w="36000">
            <a:solidFill>
              <a:srgbClr val="a4343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"/>
          <p:cNvSpPr/>
          <p:nvPr/>
        </p:nvSpPr>
        <p:spPr>
          <a:xfrm>
            <a:off x="5844240" y="3656880"/>
            <a:ext cx="360000" cy="288000"/>
          </a:xfrm>
          <a:prstGeom prst="ellipse">
            <a:avLst/>
          </a:prstGeom>
          <a:noFill/>
          <a:ln w="36000">
            <a:solidFill>
              <a:srgbClr val="a43434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Breaking, cleaning etc. of detector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4" name=""/>
          <p:cNvSpPr txBox="1"/>
          <p:nvPr/>
        </p:nvSpPr>
        <p:spPr>
          <a:xfrm>
            <a:off x="504000" y="1224000"/>
            <a:ext cx="9360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Cleaning with isopropanol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drying…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mechanical cleaning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Cables problems...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432360" y="1224000"/>
            <a:ext cx="907164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31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Stress to cables in small chamber caused lots of failures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The SMD resistors on the PS lines are my nightmare…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Maybe use u.FL connector?</a:t>
            </a:r>
            <a:r>
              <a:rPr b="0" lang="en-US" sz="3200" spc="-1" strike="noStrike">
                <a:latin typeface="Arial"/>
              </a:rPr>
              <a:t>	</a:t>
            </a:r>
            <a:r>
              <a:rPr b="0" lang="en-US" sz="3200" spc="-1" strike="noStrike">
                <a:latin typeface="Arial"/>
              </a:rPr>
              <a:t>	</a:t>
            </a:r>
            <a:r>
              <a:rPr b="0" lang="en-US" sz="3200" spc="-1" strike="noStrike">
                <a:latin typeface="Arial"/>
              </a:rPr>
              <a:t>	</a:t>
            </a:r>
            <a:r>
              <a:rPr b="0" lang="en-US" sz="3200" spc="-1" strike="noStrike">
                <a:latin typeface="Arial"/>
              </a:rPr>
              <a:t>	</a:t>
            </a:r>
            <a:r>
              <a:rPr b="0" lang="en-US" sz="3200" spc="-1" strike="noStrike">
                <a:latin typeface="Arial"/>
              </a:rPr>
              <a:t>only 2.6x2.6 mm2...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3600000" y="3061440"/>
            <a:ext cx="3174840" cy="1978560"/>
          </a:xfrm>
          <a:prstGeom prst="rect">
            <a:avLst/>
          </a:prstGeom>
          <a:ln w="0">
            <a:noFill/>
          </a:ln>
        </p:spPr>
      </p:pic>
      <p:sp>
        <p:nvSpPr>
          <p:cNvPr id="58" name=""/>
          <p:cNvSpPr/>
          <p:nvPr/>
        </p:nvSpPr>
        <p:spPr>
          <a:xfrm>
            <a:off x="5760000" y="3600000"/>
            <a:ext cx="288000" cy="216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"/>
          <p:cNvSpPr/>
          <p:nvPr/>
        </p:nvSpPr>
        <p:spPr>
          <a:xfrm>
            <a:off x="3600000" y="4248000"/>
            <a:ext cx="288000" cy="216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"/>
          <p:cNvSpPr/>
          <p:nvPr/>
        </p:nvSpPr>
        <p:spPr>
          <a:xfrm>
            <a:off x="6336000" y="3744000"/>
            <a:ext cx="288000" cy="216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"/>
          <p:cNvSpPr/>
          <p:nvPr/>
        </p:nvSpPr>
        <p:spPr>
          <a:xfrm>
            <a:off x="6336000" y="3888000"/>
            <a:ext cx="288000" cy="216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5040000" y="2160000"/>
            <a:ext cx="1008000" cy="75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Temperature drift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504000" y="1224000"/>
            <a:ext cx="4032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Very apparent (maybe because we always cooled pre-amp and detector together before?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Some stability required...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4651920" y="1517040"/>
            <a:ext cx="5428080" cy="41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AIFIRA nano chamber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1"/>
          <a:srcRect l="30300" t="0" r="15248" b="16727"/>
          <a:stretch/>
        </p:blipFill>
        <p:spPr>
          <a:xfrm>
            <a:off x="2579400" y="1098720"/>
            <a:ext cx="5399640" cy="440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"/>
          <p:cNvSpPr txBox="1"/>
          <p:nvPr/>
        </p:nvSpPr>
        <p:spPr>
          <a:xfrm>
            <a:off x="504000" y="226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Runs list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360" y="1382040"/>
            <a:ext cx="10079640" cy="428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 txBox="1"/>
          <p:nvPr/>
        </p:nvSpPr>
        <p:spPr>
          <a:xfrm>
            <a:off x="504000" y="118080"/>
            <a:ext cx="907164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000" spc="-1" strike="noStrike">
                <a:latin typeface="Arial"/>
              </a:rPr>
              <a:t>Energy shift and dead layer estimation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5760000" y="900000"/>
            <a:ext cx="4343400" cy="434340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227160" y="1180800"/>
            <a:ext cx="4761000" cy="202500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227160" y="3340800"/>
            <a:ext cx="4761000" cy="2025000"/>
          </a:xfrm>
          <a:prstGeom prst="rect">
            <a:avLst/>
          </a:prstGeom>
          <a:ln w="0">
            <a:noFill/>
          </a:ln>
        </p:spPr>
      </p:pic>
      <p:sp>
        <p:nvSpPr>
          <p:cNvPr id="74" name=""/>
          <p:cNvSpPr txBox="1"/>
          <p:nvPr/>
        </p:nvSpPr>
        <p:spPr>
          <a:xfrm>
            <a:off x="236160" y="1197720"/>
            <a:ext cx="11318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First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prototype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5" name=""/>
          <p:cNvSpPr txBox="1"/>
          <p:nvPr/>
        </p:nvSpPr>
        <p:spPr>
          <a:xfrm>
            <a:off x="236160" y="3384000"/>
            <a:ext cx="11318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Second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prototype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6" name=""/>
          <p:cNvSpPr txBox="1"/>
          <p:nvPr/>
        </p:nvSpPr>
        <p:spPr>
          <a:xfrm>
            <a:off x="7632000" y="1561680"/>
            <a:ext cx="62892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50" spc="-1" strike="noStrike">
                <a:latin typeface="Arial"/>
              </a:rPr>
              <a:t>8.1 keV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4"/>
          <a:stretch/>
        </p:blipFill>
        <p:spPr>
          <a:xfrm>
            <a:off x="72000" y="3384000"/>
            <a:ext cx="5616000" cy="140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Application>LibreOffice/7.1.1.2$Linux_X86_64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2021-03-16T15:54:01Z</dcterms:created>
  <dc:creator/>
  <dc:description/>
  <dc:language>pl-PL</dc:language>
  <cp:lastModifiedBy/>
  <dcterms:modified xsi:type="dcterms:W3CDTF">2021-03-22T15:49:38Z</dcterms:modified>
  <cp:revision>30</cp:revision>
  <dc:subject/>
  <dc:title>mp</dc:title>
</cp:coreProperties>
</file>